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70" r:id="rId5"/>
    <p:sldId id="26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s://www.youtube.com/watch?v=ZppIHdVnCk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B5A43C-7197-47E6-912D-F9A5F2AFA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DFE01E41-176C-4371-9AFA-7757DD4D3AED}"/>
              </a:ext>
            </a:extLst>
          </p:cNvPr>
          <p:cNvSpPr txBox="1">
            <a:spLocks/>
          </p:cNvSpPr>
          <p:nvPr/>
        </p:nvSpPr>
        <p:spPr>
          <a:xfrm>
            <a:off x="2090057" y="445982"/>
            <a:ext cx="4114800" cy="8144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Jouez au jeu Just one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8E7227AC-0B65-4FB3-9F82-77A8A0716AAF}"/>
              </a:ext>
            </a:extLst>
          </p:cNvPr>
          <p:cNvSpPr txBox="1">
            <a:spLocks/>
          </p:cNvSpPr>
          <p:nvPr/>
        </p:nvSpPr>
        <p:spPr>
          <a:xfrm>
            <a:off x="2090057" y="1556452"/>
            <a:ext cx="3754760" cy="10085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 groupe, faites trouver un mot à l’un de vos camarades.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8E07C204-6CEE-487F-9DA5-C617B68F396C}"/>
              </a:ext>
            </a:extLst>
          </p:cNvPr>
          <p:cNvSpPr txBox="1">
            <a:spLocks/>
          </p:cNvSpPr>
          <p:nvPr/>
        </p:nvSpPr>
        <p:spPr>
          <a:xfrm>
            <a:off x="1956385" y="4912256"/>
            <a:ext cx="8243914" cy="1008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/>
              </a:rPr>
              <a:t>https://www.yout-ube.com/watch?v=ZppIHdVnCk8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2" descr="Just One - YouTube">
            <a:extLst>
              <a:ext uri="{FF2B5EF4-FFF2-40B4-BE49-F238E27FC236}">
                <a16:creationId xmlns:a16="http://schemas.microsoft.com/office/drawing/2014/main" id="{8C3435FA-305F-4FE2-86DB-5C4CB6D9F9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5" t="8796" r="24013" b="8000"/>
          <a:stretch/>
        </p:blipFill>
        <p:spPr bwMode="auto">
          <a:xfrm>
            <a:off x="6611179" y="523136"/>
            <a:ext cx="3754760" cy="333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CF15EF7D-253F-4ED0-82AE-B24D2C252AE8}"/>
              </a:ext>
            </a:extLst>
          </p:cNvPr>
          <p:cNvSpPr txBox="1">
            <a:spLocks/>
          </p:cNvSpPr>
          <p:nvPr/>
        </p:nvSpPr>
        <p:spPr>
          <a:xfrm>
            <a:off x="2090057" y="5783095"/>
            <a:ext cx="4906888" cy="87162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: Je participe à des échanges</a:t>
            </a: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pic>
        <p:nvPicPr>
          <p:cNvPr id="1026" name="Picture 2" descr="Rideau, Théâtre, Rideau De Théâtre">
            <a:extLst>
              <a:ext uri="{FF2B5EF4-FFF2-40B4-BE49-F238E27FC236}">
                <a16:creationId xmlns:a16="http://schemas.microsoft.com/office/drawing/2014/main" id="{891AF8BB-0626-462C-9197-0E23C0774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166" y="1371998"/>
            <a:ext cx="6203267" cy="3706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E0CA7AAC-FF0F-4055-8A3F-36F3708C9863}"/>
              </a:ext>
            </a:extLst>
          </p:cNvPr>
          <p:cNvSpPr txBox="1">
            <a:spLocks/>
          </p:cNvSpPr>
          <p:nvPr/>
        </p:nvSpPr>
        <p:spPr>
          <a:xfrm>
            <a:off x="1318202" y="354266"/>
            <a:ext cx="5408663" cy="657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Mise en voix : </a:t>
            </a:r>
            <a:r>
              <a:rPr kumimoji="0" lang="fr-FR" sz="32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Mip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et Lo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3071B637-C630-49F3-AEF0-7065C12B1811}"/>
              </a:ext>
            </a:extLst>
          </p:cNvPr>
          <p:cNvSpPr txBox="1">
            <a:spLocks/>
          </p:cNvSpPr>
          <p:nvPr/>
        </p:nvSpPr>
        <p:spPr>
          <a:xfrm>
            <a:off x="683568" y="5630181"/>
            <a:ext cx="5609069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2 : Je mets en voix un texte de théâtre</a:t>
            </a: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88006B35-DA68-4FE5-B523-E9424BFBF872}"/>
              </a:ext>
            </a:extLst>
          </p:cNvPr>
          <p:cNvSpPr txBox="1">
            <a:spLocks/>
          </p:cNvSpPr>
          <p:nvPr/>
        </p:nvSpPr>
        <p:spPr>
          <a:xfrm>
            <a:off x="1111838" y="2611371"/>
            <a:ext cx="4752528" cy="22219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 groupe, jouez la première scène.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E0CA7AAC-FF0F-4055-8A3F-36F3708C9863}"/>
              </a:ext>
            </a:extLst>
          </p:cNvPr>
          <p:cNvSpPr txBox="1">
            <a:spLocks/>
          </p:cNvSpPr>
          <p:nvPr/>
        </p:nvSpPr>
        <p:spPr>
          <a:xfrm>
            <a:off x="1318202" y="354266"/>
            <a:ext cx="5408663" cy="6579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Mise en voix : </a:t>
            </a:r>
            <a:r>
              <a:rPr kumimoji="0" lang="fr-FR" sz="32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Mip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et Lo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3071B637-C630-49F3-AEF0-7065C12B1811}"/>
              </a:ext>
            </a:extLst>
          </p:cNvPr>
          <p:cNvSpPr txBox="1">
            <a:spLocks/>
          </p:cNvSpPr>
          <p:nvPr/>
        </p:nvSpPr>
        <p:spPr>
          <a:xfrm>
            <a:off x="683568" y="5630181"/>
            <a:ext cx="5609069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2 : Je mets en voix un texte de théâtre</a:t>
            </a: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88006B35-DA68-4FE5-B523-E9424BFBF872}"/>
              </a:ext>
            </a:extLst>
          </p:cNvPr>
          <p:cNvSpPr txBox="1">
            <a:spLocks/>
          </p:cNvSpPr>
          <p:nvPr/>
        </p:nvSpPr>
        <p:spPr>
          <a:xfrm>
            <a:off x="1111838" y="2611371"/>
            <a:ext cx="4752528" cy="22219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 groupe, jouez la deuxième scène.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2B26C75-CEFB-461C-9CF7-8602DD1CD7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7636" y="1721240"/>
            <a:ext cx="3818341" cy="2804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118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44C4B-C6CF-4F04-8BEC-F778A95EA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C4AD9E7A-7D00-48B4-87A1-B839C2B9499C}"/>
              </a:ext>
            </a:extLst>
          </p:cNvPr>
          <p:cNvSpPr txBox="1">
            <a:spLocks/>
          </p:cNvSpPr>
          <p:nvPr/>
        </p:nvSpPr>
        <p:spPr>
          <a:xfrm>
            <a:off x="1714500" y="258802"/>
            <a:ext cx="6635080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Je m’entraine à présenter mon exposé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58119EB8-BB5B-4C42-A852-9C7E5BA2255A}"/>
              </a:ext>
            </a:extLst>
          </p:cNvPr>
          <p:cNvSpPr txBox="1">
            <a:spLocks/>
          </p:cNvSpPr>
          <p:nvPr/>
        </p:nvSpPr>
        <p:spPr>
          <a:xfrm>
            <a:off x="1714500" y="1188511"/>
            <a:ext cx="4258816" cy="201021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Pense à ta posture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Ne lis pas tes notes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Présente les illustrations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Explique les mots difficiles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2" descr="Professor, Book, Teacher, Learning, Explanation, Learn">
            <a:extLst>
              <a:ext uri="{FF2B5EF4-FFF2-40B4-BE49-F238E27FC236}">
                <a16:creationId xmlns:a16="http://schemas.microsoft.com/office/drawing/2014/main" id="{C860DFF7-4221-419D-AD98-F84D349C9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368" y="3348751"/>
            <a:ext cx="3851920" cy="216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Businessman, Cartoons, Training, Lecture">
            <a:extLst>
              <a:ext uri="{FF2B5EF4-FFF2-40B4-BE49-F238E27FC236}">
                <a16:creationId xmlns:a16="http://schemas.microsoft.com/office/drawing/2014/main" id="{65452052-0A32-40BB-A3C2-F927E4092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230" y="803926"/>
            <a:ext cx="3032260" cy="303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Read, Book, Students, Study Of">
            <a:extLst>
              <a:ext uri="{FF2B5EF4-FFF2-40B4-BE49-F238E27FC236}">
                <a16:creationId xmlns:a16="http://schemas.microsoft.com/office/drawing/2014/main" id="{C8CFBC60-1A00-40A4-AAE7-73AD82C60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3007">
            <a:off x="6224496" y="4092149"/>
            <a:ext cx="1249349" cy="124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Kids, Clipart, Cute, Design">
            <a:extLst>
              <a:ext uri="{FF2B5EF4-FFF2-40B4-BE49-F238E27FC236}">
                <a16:creationId xmlns:a16="http://schemas.microsoft.com/office/drawing/2014/main" id="{53F8983B-BBA3-4130-8EC7-23CED0D0E7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1014">
            <a:off x="7800374" y="3754653"/>
            <a:ext cx="1912855" cy="191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9277707-B51E-44BE-BD8A-1890B72A3308}"/>
              </a:ext>
            </a:extLst>
          </p:cNvPr>
          <p:cNvSpPr txBox="1"/>
          <p:nvPr/>
        </p:nvSpPr>
        <p:spPr>
          <a:xfrm>
            <a:off x="1697866" y="5935032"/>
            <a:ext cx="79236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Oral 2 : Je présente un travail préparé : exposé</a:t>
            </a:r>
          </a:p>
        </p:txBody>
      </p:sp>
    </p:spTree>
    <p:extLst>
      <p:ext uri="{BB962C8B-B14F-4D97-AF65-F5344CB8AC3E}">
        <p14:creationId xmlns:p14="http://schemas.microsoft.com/office/powerpoint/2010/main" val="2714639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142</Words>
  <Application>Microsoft Office PowerPoint</Application>
  <PresentationFormat>Grand écran</PresentationFormat>
  <Paragraphs>36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2022-02-15T14:59:25Z</dcterms:modified>
</cp:coreProperties>
</file>